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977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7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51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79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2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1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0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64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42B1-C9CF-4728-8A90-F85D86BC3AE3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30E0F-710B-45C8-92F1-081D2E9FB0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9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943"/>
            <a:ext cx="9144000" cy="164591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This Fairtrade </a:t>
            </a:r>
            <a:r>
              <a:rPr lang="en-US" sz="2800" dirty="0"/>
              <a:t>Fortnight, we invite </a:t>
            </a:r>
            <a:r>
              <a:rPr lang="en-US" sz="2800" dirty="0" smtClean="0"/>
              <a:t>you to </a:t>
            </a:r>
            <a:r>
              <a:rPr lang="en-US" sz="2800" dirty="0"/>
              <a:t>stand with farmers and workers seeking climate justice. </a:t>
            </a:r>
            <a:r>
              <a:rPr lang="en-US" sz="2800" dirty="0" smtClean="0"/>
              <a:t> We would like you to write down on a hand template, what you would like the world to be like in the future. These will then be displayed in school.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7" y="5214796"/>
            <a:ext cx="8891945" cy="1643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942" y="2232218"/>
            <a:ext cx="3700238" cy="2438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1314" y="1961805"/>
            <a:ext cx="3883937" cy="2892583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could be</a:t>
            </a:r>
            <a:r>
              <a:rPr lang="en-GB" dirty="0" smtClean="0"/>
              <a:t>..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I hope for a brighter future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World peace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Everyone to be kind to others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Sustainable world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Healthy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Equal rights for everyone</a:t>
            </a:r>
          </a:p>
          <a:p>
            <a:pPr marL="285750" indent="-285750" algn="ctr">
              <a:buFontTx/>
              <a:buChar char="-"/>
            </a:pPr>
            <a:r>
              <a:rPr lang="en-US" smtClean="0"/>
              <a:t>Everyone to be </a:t>
            </a:r>
            <a:r>
              <a:rPr lang="en-US" dirty="0" smtClean="0"/>
              <a:t>happy</a:t>
            </a:r>
          </a:p>
        </p:txBody>
      </p:sp>
    </p:spTree>
    <p:extLst>
      <p:ext uri="{BB962C8B-B14F-4D97-AF65-F5344CB8AC3E}">
        <p14:creationId xmlns:p14="http://schemas.microsoft.com/office/powerpoint/2010/main" val="86593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9524"/>
          <a:stretch/>
        </p:blipFill>
        <p:spPr>
          <a:xfrm>
            <a:off x="506211" y="279602"/>
            <a:ext cx="2644313" cy="2790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3441468" y="165994"/>
            <a:ext cx="2619376" cy="2790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51" y="3488315"/>
            <a:ext cx="52387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79</Words>
  <Application>Microsoft Office PowerPoint</Application>
  <PresentationFormat>On-screen Show (4:3)</PresentationFormat>
  <Paragraphs>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This Fairtrade Fortnight, we invite you to stand with farmers and workers seeking climate justice.  We would like you to write down on a hand template, what you would like the world to be like in the future. These will then be displayed in school.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</cp:revision>
  <dcterms:created xsi:type="dcterms:W3CDTF">2022-02-02T17:14:17Z</dcterms:created>
  <dcterms:modified xsi:type="dcterms:W3CDTF">2022-02-11T13:26:57Z</dcterms:modified>
</cp:coreProperties>
</file>